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303" r:id="rId3"/>
    <p:sldId id="301" r:id="rId4"/>
    <p:sldId id="302" r:id="rId5"/>
    <p:sldId id="305" r:id="rId6"/>
    <p:sldId id="304" r:id="rId7"/>
    <p:sldId id="306" r:id="rId8"/>
    <p:sldId id="307" r:id="rId9"/>
    <p:sldId id="309" r:id="rId10"/>
    <p:sldId id="308" r:id="rId11"/>
    <p:sldId id="310" r:id="rId12"/>
    <p:sldId id="311" r:id="rId13"/>
    <p:sldId id="312" r:id="rId14"/>
    <p:sldId id="313" r:id="rId15"/>
    <p:sldId id="328" r:id="rId16"/>
    <p:sldId id="329" r:id="rId17"/>
    <p:sldId id="337" r:id="rId18"/>
    <p:sldId id="338" r:id="rId19"/>
    <p:sldId id="331" r:id="rId20"/>
    <p:sldId id="332" r:id="rId21"/>
    <p:sldId id="334" r:id="rId22"/>
    <p:sldId id="340" r:id="rId23"/>
    <p:sldId id="335" r:id="rId24"/>
    <p:sldId id="336" r:id="rId25"/>
    <p:sldId id="321" r:id="rId26"/>
    <p:sldId id="322" r:id="rId27"/>
    <p:sldId id="339" r:id="rId28"/>
    <p:sldId id="323" r:id="rId29"/>
    <p:sldId id="32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2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7T16:06:54.642" idx="1">
    <p:pos x="4252" y="66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2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8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3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08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3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93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9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62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55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01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BEF8F-B498-4C68-9182-85A579CAB0D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1902D-20BE-4A1D-9607-2277D5D6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4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ntry.com/scores/powerball/main.php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1370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M.T.Baseball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스토리보드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20180827ver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0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싱글 모드 </a:t>
            </a:r>
            <a:r>
              <a:rPr lang="en-US" altLang="ko-KR" dirty="0" smtClean="0"/>
              <a:t>UI, </a:t>
            </a:r>
            <a:r>
              <a:rPr lang="ko-KR" altLang="en-US" dirty="0" err="1" smtClean="0"/>
              <a:t>연습모드와</a:t>
            </a:r>
            <a:r>
              <a:rPr lang="ko-KR" altLang="en-US" dirty="0" smtClean="0"/>
              <a:t> 다른 점은 </a:t>
            </a:r>
            <a:r>
              <a:rPr lang="ko-KR" altLang="en-US" dirty="0" err="1" smtClean="0"/>
              <a:t>배팅선택지</a:t>
            </a:r>
            <a:r>
              <a:rPr lang="ko-KR" altLang="en-US" dirty="0" smtClean="0"/>
              <a:t> 왼쪽에 보관함 버튼</a:t>
            </a:r>
            <a:r>
              <a:rPr lang="en-US" altLang="ko-KR" dirty="0" smtClean="0"/>
              <a:t>(</a:t>
            </a:r>
            <a:r>
              <a:rPr lang="ko-KR" altLang="en-US" dirty="0" smtClean="0"/>
              <a:t>베팅할 조각을 고르는 버튼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있으며</a:t>
            </a:r>
            <a:endParaRPr lang="en-US" altLang="ko-KR" dirty="0" smtClean="0"/>
          </a:p>
          <a:p>
            <a:r>
              <a:rPr lang="ko-KR" altLang="en-US" dirty="0" smtClean="0"/>
              <a:t>자동 버튼이 존재함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자동은 루틴 추가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S,B,F,C,L,R,U,D = Strike </a:t>
            </a:r>
            <a:r>
              <a:rPr lang="ko-KR" altLang="en-US" dirty="0" smtClean="0"/>
              <a:t>스트라이크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Ball </a:t>
            </a:r>
            <a:r>
              <a:rPr lang="ko-KR" altLang="en-US" dirty="0" smtClean="0"/>
              <a:t>볼 </a:t>
            </a:r>
            <a:r>
              <a:rPr lang="en-US" altLang="ko-KR" dirty="0" smtClean="0"/>
              <a:t>Fast </a:t>
            </a:r>
            <a:r>
              <a:rPr lang="ko-KR" altLang="en-US" dirty="0" smtClean="0"/>
              <a:t>직구 </a:t>
            </a:r>
            <a:r>
              <a:rPr lang="en-US" altLang="ko-KR" dirty="0" smtClean="0"/>
              <a:t>Curve </a:t>
            </a:r>
            <a:r>
              <a:rPr lang="ko-KR" altLang="en-US" dirty="0" smtClean="0"/>
              <a:t>변화구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Left </a:t>
            </a:r>
            <a:r>
              <a:rPr lang="ko-KR" altLang="en-US" dirty="0" smtClean="0"/>
              <a:t>좌 </a:t>
            </a:r>
            <a:r>
              <a:rPr lang="en-US" altLang="ko-KR" dirty="0" smtClean="0"/>
              <a:t>Right </a:t>
            </a:r>
            <a:r>
              <a:rPr lang="ko-KR" altLang="en-US" dirty="0" smtClean="0"/>
              <a:t>우 </a:t>
            </a:r>
            <a:r>
              <a:rPr lang="en-US" altLang="ko-KR" dirty="0" smtClean="0"/>
              <a:t>Up </a:t>
            </a:r>
            <a:r>
              <a:rPr lang="ko-KR" altLang="en-US" dirty="0" smtClean="0"/>
              <a:t>상 </a:t>
            </a:r>
            <a:r>
              <a:rPr lang="en-US" altLang="ko-KR" dirty="0" smtClean="0"/>
              <a:t>Down </a:t>
            </a:r>
            <a:r>
              <a:rPr lang="ko-KR" altLang="en-US" dirty="0" smtClean="0"/>
              <a:t>하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싱글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5" r="9030" b="5258"/>
          <a:stretch/>
        </p:blipFill>
        <p:spPr>
          <a:xfrm rot="10800000">
            <a:off x="716048" y="1109748"/>
            <a:ext cx="6532492" cy="443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4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smtClean="0"/>
              <a:t>0.</a:t>
            </a:r>
            <a:r>
              <a:rPr lang="ko-KR" altLang="en-US" sz="1400" dirty="0" smtClean="0"/>
              <a:t>보관함을 제외하고 모든 버튼이 비활성화 상태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보관함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조각을 내 보관함에서 선택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중간에 팝업으로 </a:t>
            </a:r>
            <a:r>
              <a:rPr lang="ko-KR" altLang="en-US" sz="1400" dirty="0" err="1" smtClean="0"/>
              <a:t>수량선택</a:t>
            </a:r>
            <a:r>
              <a:rPr lang="ko-KR" altLang="en-US" sz="1400" dirty="0" smtClean="0"/>
              <a:t> 이후 확인버튼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2.</a:t>
            </a:r>
            <a:r>
              <a:rPr lang="ko-KR" altLang="en-US" sz="1400" dirty="0" smtClean="0"/>
              <a:t>조각을 고르면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배팅선택지가 활성화 </a:t>
            </a:r>
            <a:endParaRPr lang="en-US" altLang="ko-KR" sz="1400" dirty="0" smtClean="0"/>
          </a:p>
          <a:p>
            <a:r>
              <a:rPr lang="en-US" altLang="ko-KR" sz="1400" dirty="0" smtClean="0"/>
              <a:t>3.</a:t>
            </a:r>
            <a:r>
              <a:rPr lang="ko-KR" altLang="en-US" sz="1400" dirty="0" smtClean="0"/>
              <a:t>배팅선택지를 고르면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배팅 버튼이 활성화</a:t>
            </a:r>
            <a:endParaRPr lang="en-US" altLang="ko-KR" sz="1400" dirty="0" smtClean="0"/>
          </a:p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배팅 버튼을 누르면 자동 버튼이 활성화된다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싱글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t="16848" r="2304" b="5575"/>
          <a:stretch/>
        </p:blipFill>
        <p:spPr>
          <a:xfrm rot="10800000">
            <a:off x="1014151" y="1376461"/>
            <a:ext cx="6417426" cy="389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8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게임 결과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배팅 결과 맞춘 개수</a:t>
            </a:r>
            <a:endParaRPr lang="en-US" altLang="ko-KR" sz="1600" dirty="0" smtClean="0"/>
          </a:p>
          <a:p>
            <a:r>
              <a:rPr lang="en-US" altLang="ko-KR" sz="1600" dirty="0" smtClean="0"/>
              <a:t>0 -&gt; OUT </a:t>
            </a:r>
          </a:p>
          <a:p>
            <a:r>
              <a:rPr lang="en-US" altLang="ko-KR" sz="1600" dirty="0" smtClean="0"/>
              <a:t>1~3 -&gt;1~3HIT!</a:t>
            </a:r>
          </a:p>
          <a:p>
            <a:r>
              <a:rPr lang="en-US" altLang="ko-KR" sz="1600" dirty="0" smtClean="0"/>
              <a:t>4-&gt;HOMERUN!!! + </a:t>
            </a:r>
            <a:r>
              <a:rPr lang="ko-KR" altLang="en-US" sz="1600" dirty="0" smtClean="0"/>
              <a:t>축포</a:t>
            </a:r>
            <a:r>
              <a:rPr lang="en-US" altLang="ko-KR" sz="1600" dirty="0" smtClean="0"/>
              <a:t>, (</a:t>
            </a:r>
            <a:r>
              <a:rPr lang="ko-KR" altLang="en-US" sz="1600" dirty="0" smtClean="0"/>
              <a:t>애니메이션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실제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파워볼</a:t>
            </a:r>
            <a:r>
              <a:rPr lang="ko-KR" altLang="en-US" sz="1600" dirty="0" smtClean="0"/>
              <a:t> 결과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파워볼</a:t>
            </a:r>
            <a:r>
              <a:rPr lang="ko-KR" altLang="en-US" sz="1600" dirty="0" smtClean="0"/>
              <a:t> 짝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언더</a:t>
            </a:r>
            <a:endParaRPr lang="en-US" altLang="ko-KR" sz="1600" dirty="0" smtClean="0"/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   </a:t>
            </a:r>
            <a:r>
              <a:rPr lang="ko-KR" altLang="en-US" sz="1600" dirty="0" err="1" smtClean="0"/>
              <a:t>일반볼</a:t>
            </a:r>
            <a:r>
              <a:rPr lang="ko-KR" altLang="en-US" sz="1600" dirty="0" smtClean="0"/>
              <a:t> 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오버</a:t>
            </a:r>
            <a:endParaRPr lang="en-US" altLang="ko-KR" sz="1600" dirty="0" smtClean="0"/>
          </a:p>
          <a:p>
            <a:r>
              <a:rPr lang="ko-KR" altLang="en-US" sz="1600" dirty="0" smtClean="0"/>
              <a:t>정답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변화구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</a:t>
            </a:r>
            <a:endParaRPr lang="en-US" altLang="ko-KR" sz="1600" dirty="0" smtClean="0"/>
          </a:p>
          <a:p>
            <a:r>
              <a:rPr lang="en-US" altLang="ko-KR" sz="1600" dirty="0" smtClean="0"/>
              <a:t>User Pick -&gt; </a:t>
            </a:r>
            <a:r>
              <a:rPr lang="ko-KR" altLang="en-US" sz="1600" dirty="0" smtClean="0"/>
              <a:t>볼</a:t>
            </a:r>
            <a:r>
              <a:rPr lang="en-US" altLang="ko-KR" sz="1600" dirty="0" smtClean="0"/>
              <a:t>, X, </a:t>
            </a:r>
            <a:r>
              <a:rPr lang="ko-KR" altLang="en-US" sz="1600" dirty="0" smtClean="0"/>
              <a:t>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</a:t>
            </a:r>
            <a:endParaRPr lang="en-US" altLang="ko-KR" sz="1600" dirty="0"/>
          </a:p>
          <a:p>
            <a:r>
              <a:rPr lang="ko-KR" altLang="en-US" sz="1600" dirty="0" smtClean="0"/>
              <a:t>공 궤도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상단 좌측 변화구 볼 형태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타자의 배팅 결과 </a:t>
            </a:r>
            <a:r>
              <a:rPr lang="en-US" altLang="ko-KR" sz="1600" dirty="0" smtClean="0"/>
              <a:t>- &gt; 2</a:t>
            </a:r>
            <a:r>
              <a:rPr lang="ko-KR" altLang="en-US" sz="1600" dirty="0" err="1" smtClean="0"/>
              <a:t>루타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게임 결과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697" r="5576" b="10666"/>
          <a:stretch/>
        </p:blipFill>
        <p:spPr>
          <a:xfrm rot="10800000">
            <a:off x="951131" y="1271847"/>
            <a:ext cx="5468350" cy="39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1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보관함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의상</a:t>
            </a:r>
            <a:endParaRPr lang="en-US" altLang="ko-KR" sz="1200" dirty="0" smtClean="0"/>
          </a:p>
          <a:p>
            <a:r>
              <a:rPr lang="ko-KR" altLang="en-US" sz="1200" dirty="0" smtClean="0"/>
              <a:t>좌측 </a:t>
            </a:r>
            <a:r>
              <a:rPr lang="en-US" altLang="ko-KR" sz="1200" dirty="0" smtClean="0"/>
              <a:t>UI) </a:t>
            </a:r>
          </a:p>
          <a:p>
            <a:r>
              <a:rPr lang="en-US" altLang="ko-KR" sz="1200" dirty="0" smtClean="0"/>
              <a:t>2D </a:t>
            </a:r>
            <a:r>
              <a:rPr lang="ko-KR" altLang="en-US" sz="1200" dirty="0" smtClean="0"/>
              <a:t>캐릭터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 작업은 나중에</a:t>
            </a:r>
            <a:r>
              <a:rPr lang="en-US" altLang="ko-KR" sz="1200" dirty="0" smtClean="0"/>
              <a:t>! </a:t>
            </a:r>
            <a:r>
              <a:rPr lang="ko-KR" altLang="en-US" sz="1200" dirty="0" smtClean="0"/>
              <a:t>결정 안 남</a:t>
            </a:r>
            <a:r>
              <a:rPr lang="en-US" altLang="ko-KR" sz="1200" dirty="0" smtClean="0"/>
              <a:t>)</a:t>
            </a:r>
            <a:br>
              <a:rPr lang="en-US" altLang="ko-KR" sz="1200" dirty="0" smtClean="0"/>
            </a:br>
            <a:r>
              <a:rPr lang="ko-KR" altLang="en-US" sz="1200" dirty="0" smtClean="0"/>
              <a:t>아이템은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헬멧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상의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하의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신발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방망이</a:t>
            </a:r>
            <a:r>
              <a:rPr lang="en-US" altLang="ko-KR" sz="1200" dirty="0" smtClean="0"/>
              <a:t>,</a:t>
            </a:r>
            <a:r>
              <a:rPr lang="ko-KR" altLang="en-US" sz="1200" dirty="0" err="1" smtClean="0"/>
              <a:t>색깔공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 err="1" smtClean="0"/>
              <a:t>고글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팔꿈치보호대</a:t>
            </a:r>
            <a:r>
              <a:rPr lang="en-US" altLang="ko-KR" sz="1200" dirty="0" smtClean="0"/>
              <a:t>,</a:t>
            </a:r>
            <a:r>
              <a:rPr lang="ko-KR" altLang="en-US" sz="1200" dirty="0" err="1" smtClean="0"/>
              <a:t>손목아대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장갑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벨트</a:t>
            </a:r>
            <a:r>
              <a:rPr lang="en-US" altLang="ko-KR" sz="1200" dirty="0" smtClean="0"/>
              <a:t>,</a:t>
            </a:r>
            <a:r>
              <a:rPr lang="ko-KR" altLang="en-US" sz="1200" dirty="0" err="1" smtClean="0"/>
              <a:t>무릎보호대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양말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로 분류되어 장착</a:t>
            </a:r>
            <a:r>
              <a:rPr lang="en-US" altLang="ko-KR" sz="1200" dirty="0" smtClean="0"/>
              <a:t>,</a:t>
            </a:r>
            <a:r>
              <a:rPr lang="ko-KR" altLang="en-US" sz="1200" dirty="0" err="1" smtClean="0"/>
              <a:t>탈착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장착된 아이템의 경험치 </a:t>
            </a:r>
            <a:r>
              <a:rPr lang="ko-KR" altLang="en-US" sz="1200" dirty="0" err="1" smtClean="0"/>
              <a:t>증가량을</a:t>
            </a:r>
            <a:r>
              <a:rPr lang="ko-KR" altLang="en-US" sz="1200" dirty="0" smtClean="0"/>
              <a:t> 연산해 캐릭터 </a:t>
            </a:r>
            <a:r>
              <a:rPr lang="en-US" altLang="ko-KR" sz="1200" dirty="0" smtClean="0"/>
              <a:t>UI </a:t>
            </a:r>
            <a:r>
              <a:rPr lang="ko-KR" altLang="en-US" sz="1200" dirty="0" smtClean="0"/>
              <a:t>상단에 경험치 </a:t>
            </a:r>
            <a:r>
              <a:rPr lang="ko-KR" altLang="en-US" sz="1200" dirty="0" err="1" smtClean="0"/>
              <a:t>증가량</a:t>
            </a:r>
            <a:r>
              <a:rPr lang="ko-KR" altLang="en-US" sz="1200" dirty="0" smtClean="0"/>
              <a:t> 표시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우측 </a:t>
            </a:r>
            <a:r>
              <a:rPr lang="en-US" altLang="ko-KR" sz="1200" dirty="0" smtClean="0"/>
              <a:t>UI) </a:t>
            </a:r>
            <a:r>
              <a:rPr lang="ko-KR" altLang="en-US" sz="1200" dirty="0" smtClean="0"/>
              <a:t>의상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조각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소모품 중 의상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헬멧</a:t>
            </a:r>
            <a:r>
              <a:rPr lang="en-US" altLang="ko-KR" sz="1200" dirty="0" smtClean="0"/>
              <a:t>~</a:t>
            </a:r>
            <a:r>
              <a:rPr lang="ko-KR" altLang="en-US" sz="1200" dirty="0" smtClean="0"/>
              <a:t>양말 메뉴를 오른쪽으로 넘기는 형식이나</a:t>
            </a:r>
            <a:r>
              <a:rPr lang="en-US" altLang="ko-KR" sz="1200" dirty="0" smtClean="0"/>
              <a:t>, 2</a:t>
            </a:r>
            <a:r>
              <a:rPr lang="ko-KR" altLang="en-US" sz="1200" dirty="0" smtClean="0"/>
              <a:t>줄로 변경해도 됨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보관함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의상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6"/>
          <a:stretch/>
        </p:blipFill>
        <p:spPr>
          <a:xfrm rot="10800000">
            <a:off x="709368" y="983196"/>
            <a:ext cx="6545852" cy="468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/>
              <a:t>보관함 </a:t>
            </a:r>
            <a:r>
              <a:rPr lang="en-US" altLang="ko-KR" sz="1200" dirty="0"/>
              <a:t>– </a:t>
            </a:r>
            <a:r>
              <a:rPr lang="ko-KR" altLang="en-US" sz="1200" dirty="0"/>
              <a:t>의상</a:t>
            </a:r>
            <a:endParaRPr lang="en-US" altLang="ko-KR" sz="1200" dirty="0"/>
          </a:p>
          <a:p>
            <a:r>
              <a:rPr lang="ko-KR" altLang="en-US" sz="1200" dirty="0"/>
              <a:t>좌측 </a:t>
            </a:r>
            <a:r>
              <a:rPr lang="en-US" altLang="ko-KR" sz="1200" dirty="0"/>
              <a:t>UI) </a:t>
            </a:r>
          </a:p>
          <a:p>
            <a:r>
              <a:rPr lang="en-US" altLang="ko-KR" sz="1200" dirty="0"/>
              <a:t>2D </a:t>
            </a:r>
            <a:r>
              <a:rPr lang="ko-KR" altLang="en-US" sz="1200" dirty="0"/>
              <a:t>캐릭터</a:t>
            </a:r>
            <a:r>
              <a:rPr lang="en-US" altLang="ko-KR" sz="1200" dirty="0"/>
              <a:t> (</a:t>
            </a:r>
            <a:r>
              <a:rPr lang="ko-KR" altLang="en-US" sz="1200" dirty="0"/>
              <a:t>이 작업은 나중에</a:t>
            </a:r>
            <a:r>
              <a:rPr lang="en-US" altLang="ko-KR" sz="1200" dirty="0"/>
              <a:t>! </a:t>
            </a:r>
            <a:r>
              <a:rPr lang="ko-KR" altLang="en-US" sz="1200" dirty="0"/>
              <a:t>결정 안 남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ko-KR" altLang="en-US" sz="1200" dirty="0"/>
              <a:t>아이템은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헬멧</a:t>
            </a:r>
            <a:r>
              <a:rPr lang="en-US" altLang="ko-KR" sz="1200" dirty="0"/>
              <a:t>,</a:t>
            </a:r>
            <a:r>
              <a:rPr lang="ko-KR" altLang="en-US" sz="1200" dirty="0"/>
              <a:t>상의</a:t>
            </a:r>
            <a:r>
              <a:rPr lang="en-US" altLang="ko-KR" sz="1200" dirty="0"/>
              <a:t>,</a:t>
            </a:r>
            <a:r>
              <a:rPr lang="ko-KR" altLang="en-US" sz="1200" dirty="0"/>
              <a:t>하의</a:t>
            </a:r>
            <a:r>
              <a:rPr lang="en-US" altLang="ko-KR" sz="1200" dirty="0"/>
              <a:t>,</a:t>
            </a:r>
            <a:r>
              <a:rPr lang="ko-KR" altLang="en-US" sz="1200" dirty="0"/>
              <a:t>신발</a:t>
            </a:r>
            <a:r>
              <a:rPr lang="en-US" altLang="ko-KR" sz="1200" dirty="0"/>
              <a:t>,</a:t>
            </a:r>
            <a:r>
              <a:rPr lang="ko-KR" altLang="en-US" sz="1200" dirty="0"/>
              <a:t>방망이</a:t>
            </a:r>
            <a:r>
              <a:rPr lang="en-US" altLang="ko-KR" sz="1200" dirty="0"/>
              <a:t>,</a:t>
            </a:r>
            <a:r>
              <a:rPr lang="ko-KR" altLang="en-US" sz="1200" dirty="0" err="1"/>
              <a:t>색깔공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 err="1"/>
              <a:t>고글</a:t>
            </a:r>
            <a:r>
              <a:rPr lang="en-US" altLang="ko-KR" sz="1200" dirty="0"/>
              <a:t>,</a:t>
            </a:r>
            <a:r>
              <a:rPr lang="ko-KR" altLang="en-US" sz="1200" dirty="0"/>
              <a:t>팔꿈치보호대</a:t>
            </a:r>
            <a:r>
              <a:rPr lang="en-US" altLang="ko-KR" sz="1200" dirty="0"/>
              <a:t>,</a:t>
            </a:r>
            <a:r>
              <a:rPr lang="ko-KR" altLang="en-US" sz="1200" dirty="0" err="1"/>
              <a:t>손목아대</a:t>
            </a:r>
            <a:r>
              <a:rPr lang="en-US" altLang="ko-KR" sz="1200" dirty="0"/>
              <a:t>,</a:t>
            </a:r>
            <a:r>
              <a:rPr lang="ko-KR" altLang="en-US" sz="1200" dirty="0"/>
              <a:t>장갑</a:t>
            </a:r>
            <a:r>
              <a:rPr lang="en-US" altLang="ko-KR" sz="1200" dirty="0"/>
              <a:t>,</a:t>
            </a:r>
            <a:r>
              <a:rPr lang="ko-KR" altLang="en-US" sz="1200" dirty="0"/>
              <a:t>벨트</a:t>
            </a:r>
            <a:r>
              <a:rPr lang="en-US" altLang="ko-KR" sz="1200" dirty="0"/>
              <a:t>,</a:t>
            </a:r>
            <a:r>
              <a:rPr lang="ko-KR" altLang="en-US" sz="1200" dirty="0" err="1"/>
              <a:t>무릎보호대</a:t>
            </a:r>
            <a:r>
              <a:rPr lang="en-US" altLang="ko-KR" sz="1200" dirty="0"/>
              <a:t>,</a:t>
            </a:r>
            <a:r>
              <a:rPr lang="ko-KR" altLang="en-US" sz="1200" dirty="0"/>
              <a:t>양말</a:t>
            </a:r>
            <a:r>
              <a:rPr lang="en-US" altLang="ko-KR" sz="1200" dirty="0"/>
              <a:t>) </a:t>
            </a:r>
            <a:r>
              <a:rPr lang="ko-KR" altLang="en-US" sz="1200" dirty="0"/>
              <a:t>로 분류되어 장착</a:t>
            </a:r>
            <a:r>
              <a:rPr lang="en-US" altLang="ko-KR" sz="1200" dirty="0"/>
              <a:t>,</a:t>
            </a:r>
            <a:r>
              <a:rPr lang="ko-KR" altLang="en-US" sz="1200" dirty="0" err="1"/>
              <a:t>탈착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장착된 아이템의 경험치 </a:t>
            </a:r>
            <a:r>
              <a:rPr lang="ko-KR" altLang="en-US" sz="1200" dirty="0" err="1"/>
              <a:t>증가량을</a:t>
            </a:r>
            <a:r>
              <a:rPr lang="ko-KR" altLang="en-US" sz="1200" dirty="0"/>
              <a:t> 연산해 캐릭터 </a:t>
            </a:r>
            <a:r>
              <a:rPr lang="en-US" altLang="ko-KR" sz="1200" dirty="0"/>
              <a:t>UI </a:t>
            </a:r>
            <a:r>
              <a:rPr lang="ko-KR" altLang="en-US" sz="1200" dirty="0"/>
              <a:t>상단에 경험치 </a:t>
            </a:r>
            <a:r>
              <a:rPr lang="ko-KR" altLang="en-US" sz="1200" dirty="0" err="1"/>
              <a:t>증가량</a:t>
            </a:r>
            <a:r>
              <a:rPr lang="ko-KR" altLang="en-US" sz="1200" dirty="0"/>
              <a:t> 표시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우측 </a:t>
            </a:r>
            <a:r>
              <a:rPr lang="en-US" altLang="ko-KR" sz="1200" dirty="0"/>
              <a:t>UI) </a:t>
            </a:r>
            <a:r>
              <a:rPr lang="ko-KR" altLang="en-US" sz="1200" dirty="0"/>
              <a:t>의상</a:t>
            </a:r>
            <a:r>
              <a:rPr lang="en-US" altLang="ko-KR" sz="1200" dirty="0"/>
              <a:t>, </a:t>
            </a:r>
            <a:r>
              <a:rPr lang="ko-KR" altLang="en-US" sz="1200" dirty="0"/>
              <a:t>조각</a:t>
            </a:r>
            <a:r>
              <a:rPr lang="en-US" altLang="ko-KR" sz="1200" dirty="0"/>
              <a:t>, </a:t>
            </a:r>
            <a:r>
              <a:rPr lang="ko-KR" altLang="en-US" sz="1200" dirty="0"/>
              <a:t>소모품 중 의상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헬멧</a:t>
            </a:r>
            <a:r>
              <a:rPr lang="en-US" altLang="ko-KR" sz="1200" dirty="0"/>
              <a:t>~</a:t>
            </a:r>
            <a:r>
              <a:rPr lang="ko-KR" altLang="en-US" sz="1200" dirty="0"/>
              <a:t>양말 메뉴를 오른쪽으로 넘기는 형식이나</a:t>
            </a:r>
            <a:r>
              <a:rPr lang="en-US" altLang="ko-KR" sz="1200" dirty="0"/>
              <a:t>, 2</a:t>
            </a:r>
            <a:r>
              <a:rPr lang="ko-KR" altLang="en-US" sz="1200" dirty="0"/>
              <a:t>줄로 변경해도 됨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보관함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의상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4" y="1435542"/>
            <a:ext cx="6429364" cy="36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0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보관함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조각</a:t>
            </a:r>
            <a:endParaRPr lang="en-US" altLang="ko-KR" sz="1400" dirty="0" smtClean="0"/>
          </a:p>
          <a:p>
            <a:r>
              <a:rPr lang="ko-KR" altLang="en-US" sz="1400" dirty="0" smtClean="0"/>
              <a:t>좌측 </a:t>
            </a:r>
            <a:r>
              <a:rPr lang="en-US" altLang="ko-KR" sz="1400" dirty="0" smtClean="0"/>
              <a:t>UI) </a:t>
            </a:r>
            <a:r>
              <a:rPr lang="ko-KR" altLang="en-US" sz="1400" dirty="0" smtClean="0"/>
              <a:t>위와 같음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가지고 있는 조각을 보여줌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조각은 같은 </a:t>
            </a:r>
            <a:r>
              <a:rPr lang="ko-KR" altLang="en-US" sz="1400" dirty="0" err="1" smtClean="0"/>
              <a:t>조각끼리</a:t>
            </a:r>
            <a:r>
              <a:rPr lang="ko-KR" altLang="en-US" sz="1400" dirty="0" smtClean="0"/>
              <a:t> 뭉쳐져서 우측 상단에 숫자로 표기됨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아이템 종류는 </a:t>
            </a:r>
            <a:r>
              <a:rPr lang="en-US" altLang="ko-KR" sz="1400" dirty="0" smtClean="0"/>
              <a:t>2</a:t>
            </a:r>
            <a:r>
              <a:rPr lang="ko-KR" altLang="en-US" sz="1400" dirty="0" err="1" smtClean="0"/>
              <a:t>줄로할지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오른쪽으로 </a:t>
            </a:r>
            <a:r>
              <a:rPr lang="ko-KR" altLang="en-US" sz="1400" dirty="0" err="1" smtClean="0"/>
              <a:t>넘길지는</a:t>
            </a:r>
            <a:r>
              <a:rPr lang="ko-KR" altLang="en-US" sz="1400" dirty="0" smtClean="0"/>
              <a:t> 위와 같음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보관함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조각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57388" y="402556"/>
            <a:ext cx="4383405" cy="58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보관함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소모품</a:t>
            </a:r>
            <a:endParaRPr lang="en-US" altLang="ko-KR" sz="1400" dirty="0" smtClean="0"/>
          </a:p>
          <a:p>
            <a:r>
              <a:rPr lang="ko-KR" altLang="en-US" sz="1400" dirty="0" smtClean="0"/>
              <a:t>좌측 </a:t>
            </a:r>
            <a:r>
              <a:rPr lang="en-US" altLang="ko-KR" sz="1400" dirty="0" smtClean="0"/>
              <a:t>UI) </a:t>
            </a:r>
            <a:r>
              <a:rPr lang="ko-KR" altLang="en-US" sz="1400" dirty="0" smtClean="0"/>
              <a:t>위와 같음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우측 </a:t>
            </a:r>
            <a:r>
              <a:rPr lang="en-US" altLang="ko-KR" sz="1400" dirty="0" smtClean="0"/>
              <a:t>UI) </a:t>
            </a:r>
            <a:r>
              <a:rPr lang="ko-KR" altLang="en-US" sz="1400" dirty="0" smtClean="0"/>
              <a:t>소모품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상자 류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조각 </a:t>
            </a:r>
            <a:r>
              <a:rPr lang="ko-KR" altLang="en-US" sz="1400" dirty="0" err="1" smtClean="0"/>
              <a:t>랜덤상자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조언패키지상자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는 더블클릭이나 </a:t>
            </a:r>
            <a:r>
              <a:rPr lang="ko-KR" altLang="en-US" sz="1400" dirty="0" err="1" smtClean="0"/>
              <a:t>우클릭을</a:t>
            </a:r>
            <a:r>
              <a:rPr lang="ko-KR" altLang="en-US" sz="1400" dirty="0" smtClean="0"/>
              <a:t> 누르면 잠깐의 이펙트와 함께 개봉되며 좌측 하단에 시스템 메시지로만 뭐가 나왔는지 보임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포함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상자류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조합주문서</a:t>
            </a:r>
            <a:r>
              <a:rPr lang="en-US" altLang="ko-KR" sz="1400" dirty="0" smtClean="0"/>
              <a:t>,</a:t>
            </a:r>
            <a:r>
              <a:rPr lang="ko-KR" altLang="en-US" sz="1400" dirty="0" err="1" smtClean="0"/>
              <a:t>초월주문서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응원의소리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코치의 조언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감독의 조언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보관함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소모품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t="12895" r="7077"/>
          <a:stretch/>
        </p:blipFill>
        <p:spPr>
          <a:xfrm rot="16200000">
            <a:off x="1936323" y="337984"/>
            <a:ext cx="4091942" cy="597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4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포함되는 물품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조각 </a:t>
            </a:r>
            <a:r>
              <a:rPr lang="ko-KR" altLang="en-US" sz="1400" dirty="0" err="1" smtClean="0"/>
              <a:t>랜덤박스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조합주문서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초월 주문서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물품을 클릭하면 아이템 이름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가격이 표기되며 구입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취소버튼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구입 버튼 클릭하면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구매하였습니다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와 함께 아이템의 이름이 표기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밑에는 보유 다이아가 표기됨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수량구매</a:t>
            </a:r>
            <a:r>
              <a:rPr lang="ko-KR" altLang="en-US" sz="1400" dirty="0" smtClean="0"/>
              <a:t> 가능</a:t>
            </a:r>
            <a:r>
              <a:rPr lang="en-US" altLang="ko-KR" sz="1400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상점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4222" r="3833"/>
          <a:stretch/>
        </p:blipFill>
        <p:spPr>
          <a:xfrm>
            <a:off x="1668780" y="1176575"/>
            <a:ext cx="5029200" cy="42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4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포함되는 물품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조각 </a:t>
            </a:r>
            <a:r>
              <a:rPr lang="ko-KR" altLang="en-US" sz="1400" dirty="0" err="1" smtClean="0"/>
              <a:t>랜덤박스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조합주문서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초월 주문서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물품을 클릭하면 아이템 이름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가격이 표기되며 구입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취소버튼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구입 버튼 클릭하면 </a:t>
            </a:r>
            <a:endParaRPr lang="en-US" altLang="ko-KR" sz="1400" dirty="0" smtClean="0"/>
          </a:p>
          <a:p>
            <a:r>
              <a:rPr lang="ko-KR" altLang="en-US" sz="1400" dirty="0" smtClean="0"/>
              <a:t>구매하였습니다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와 함께 아이템의 이름이 표기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밑에는 보유 다이아가 표기됨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수량구매</a:t>
            </a:r>
            <a:r>
              <a:rPr lang="ko-KR" altLang="en-US" sz="1400" dirty="0" smtClean="0"/>
              <a:t> 가능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상점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40455"/>
            <a:ext cx="7411095" cy="41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대장간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조합</a:t>
            </a:r>
            <a:endParaRPr lang="en-US" altLang="ko-KR" sz="1400" dirty="0" smtClean="0"/>
          </a:p>
          <a:p>
            <a:r>
              <a:rPr lang="ko-KR" altLang="en-US" sz="1400" dirty="0" smtClean="0"/>
              <a:t>조합 탭 </a:t>
            </a:r>
            <a:r>
              <a:rPr lang="ko-KR" altLang="en-US" sz="1400" dirty="0" err="1" smtClean="0"/>
              <a:t>클릭시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우측이 조각으로 자동으로 바뀌며</a:t>
            </a:r>
            <a:endParaRPr lang="en-US" altLang="ko-KR" sz="1400" dirty="0" smtClean="0"/>
          </a:p>
          <a:p>
            <a:r>
              <a:rPr lang="ko-KR" altLang="en-US" sz="1400" dirty="0" smtClean="0"/>
              <a:t>좌측은 조각을 올릴 수 있는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개의 </a:t>
            </a:r>
            <a:r>
              <a:rPr lang="ko-KR" altLang="en-US" sz="1400" dirty="0" smtClean="0"/>
              <a:t>칸과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조합 주문서가 자동으로 들어가 있음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나무 상의 조각 </a:t>
            </a:r>
            <a:r>
              <a:rPr lang="en-US" altLang="ko-KR" sz="1400" dirty="0" smtClean="0"/>
              <a:t>A </a:t>
            </a:r>
            <a:r>
              <a:rPr lang="ko-KR" altLang="en-US" sz="1400" dirty="0" smtClean="0"/>
              <a:t>올라와 있을 경우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나무 상의 조각 </a:t>
            </a:r>
            <a:r>
              <a:rPr lang="en-US" altLang="ko-KR" sz="1400" dirty="0" smtClean="0"/>
              <a:t>B,C,D </a:t>
            </a:r>
            <a:r>
              <a:rPr lang="ko-KR" altLang="en-US" sz="1400" dirty="0" smtClean="0"/>
              <a:t>외에 못 올림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올리려면 나무 상의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가 칸에서 내려와야 함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조합</a:t>
            </a:r>
            <a:r>
              <a:rPr lang="ko-KR" altLang="en-US" sz="1400" dirty="0" smtClean="0"/>
              <a:t>주문서가 없을 경우 </a:t>
            </a:r>
            <a:r>
              <a:rPr lang="en-US" altLang="ko-KR" sz="1400" dirty="0" smtClean="0"/>
              <a:t>: “</a:t>
            </a:r>
            <a:r>
              <a:rPr lang="ko-KR" altLang="en-US" sz="1400" dirty="0" smtClean="0"/>
              <a:t>필요한 조합주문서가 부족합니다</a:t>
            </a:r>
            <a:r>
              <a:rPr lang="en-US" altLang="ko-KR" sz="1400" dirty="0" smtClean="0"/>
              <a:t>.”</a:t>
            </a:r>
            <a:endParaRPr lang="en-US" altLang="ko-KR" sz="1100" dirty="0" smtClean="0"/>
          </a:p>
          <a:p>
            <a:r>
              <a:rPr lang="ko-KR" altLang="en-US" sz="1400" dirty="0" smtClean="0"/>
              <a:t>조합</a:t>
            </a:r>
            <a:r>
              <a:rPr lang="ko-KR" altLang="en-US" sz="1400" dirty="0" smtClean="0"/>
              <a:t> 성공 </a:t>
            </a:r>
            <a:r>
              <a:rPr lang="en-US" altLang="ko-KR" sz="1400" dirty="0" smtClean="0"/>
              <a:t>1% </a:t>
            </a:r>
            <a:r>
              <a:rPr lang="ko-KR" altLang="en-US" sz="1400" dirty="0" err="1" smtClean="0"/>
              <a:t>실패시</a:t>
            </a:r>
            <a:r>
              <a:rPr lang="ko-KR" altLang="en-US" sz="1400" dirty="0" smtClean="0"/>
              <a:t> 조각 소멸 </a:t>
            </a:r>
            <a:r>
              <a:rPr lang="en-US" altLang="ko-KR" sz="1400" dirty="0" smtClean="0"/>
              <a:t>99%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대장간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조합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" t="4361" r="2050" b="3108"/>
          <a:stretch/>
        </p:blipFill>
        <p:spPr>
          <a:xfrm>
            <a:off x="1075263" y="1188719"/>
            <a:ext cx="6087621" cy="43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5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dirty="0" smtClean="0"/>
              <a:t>전제</a:t>
            </a:r>
            <a:r>
              <a:rPr lang="en-US" altLang="ko-KR" sz="1050" dirty="0" smtClean="0"/>
              <a:t>.</a:t>
            </a:r>
          </a:p>
          <a:p>
            <a:r>
              <a:rPr lang="ko-KR" altLang="en-US" sz="1050" dirty="0" smtClean="0"/>
              <a:t>우선 </a:t>
            </a:r>
            <a:r>
              <a:rPr lang="ko-KR" altLang="en-US" sz="1050" dirty="0" err="1" smtClean="0"/>
              <a:t>멀티모드만</a:t>
            </a:r>
            <a:r>
              <a:rPr lang="ko-KR" altLang="en-US" sz="1050" dirty="0" smtClean="0"/>
              <a:t> 배제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가장 나중에 하는 것으로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(</a:t>
            </a:r>
            <a:r>
              <a:rPr lang="ko-KR" altLang="en-US" sz="1050" dirty="0" smtClean="0"/>
              <a:t>모든 시스템에서 </a:t>
            </a:r>
            <a:r>
              <a:rPr lang="ko-KR" altLang="en-US" sz="1050" dirty="0" err="1" smtClean="0"/>
              <a:t>멀티모드만</a:t>
            </a:r>
            <a:r>
              <a:rPr lang="ko-KR" altLang="en-US" sz="1050" dirty="0" smtClean="0"/>
              <a:t> 배제</a:t>
            </a:r>
            <a:r>
              <a:rPr lang="en-US" altLang="ko-KR" sz="1050" dirty="0" smtClean="0"/>
              <a:t>)</a:t>
            </a:r>
          </a:p>
          <a:p>
            <a:r>
              <a:rPr lang="ko-KR" altLang="en-US" sz="1050" dirty="0" smtClean="0"/>
              <a:t>경매장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기록실 등은 유지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ko-KR" altLang="en-US" sz="1050" dirty="0" smtClean="0"/>
              <a:t>회원가입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패키지 구매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충전은 </a:t>
            </a:r>
            <a:r>
              <a:rPr lang="en-US" altLang="ko-KR" sz="1050" dirty="0" smtClean="0"/>
              <a:t>WEB</a:t>
            </a:r>
          </a:p>
          <a:p>
            <a:r>
              <a:rPr lang="ko-KR" altLang="en-US" sz="1050" dirty="0" err="1" smtClean="0"/>
              <a:t>연습모드는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조각베팅이</a:t>
            </a:r>
            <a:r>
              <a:rPr lang="ko-KR" altLang="en-US" sz="1050" dirty="0" smtClean="0"/>
              <a:t> 없음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130</a:t>
            </a:r>
            <a:r>
              <a:rPr lang="ko-KR" altLang="en-US" sz="1050" dirty="0" smtClean="0"/>
              <a:t>레벨부터는 연습모드에서 경험치가 오르지 않음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(</a:t>
            </a:r>
            <a:r>
              <a:rPr lang="ko-KR" altLang="en-US" sz="1050" dirty="0" smtClean="0"/>
              <a:t>연습</a:t>
            </a:r>
            <a:r>
              <a:rPr lang="en-US" altLang="ko-KR" sz="1050" dirty="0" smtClean="0"/>
              <a:t>,</a:t>
            </a:r>
            <a:r>
              <a:rPr lang="ko-KR" altLang="en-US" sz="1050" dirty="0" smtClean="0"/>
              <a:t>싱글</a:t>
            </a:r>
            <a:r>
              <a:rPr lang="en-US" altLang="ko-KR" sz="1050" dirty="0" smtClean="0"/>
              <a:t>)</a:t>
            </a:r>
            <a:r>
              <a:rPr lang="ko-KR" altLang="en-US" sz="1050" dirty="0" smtClean="0"/>
              <a:t>은 베팅 시 </a:t>
            </a:r>
            <a:r>
              <a:rPr lang="en-US" altLang="ko-KR" sz="1050" dirty="0" smtClean="0"/>
              <a:t>4</a:t>
            </a:r>
            <a:r>
              <a:rPr lang="ko-KR" altLang="en-US" sz="1050" dirty="0" smtClean="0"/>
              <a:t>가지 경우를 모두 안 골라도 됨</a:t>
            </a:r>
            <a:r>
              <a:rPr lang="en-US" altLang="ko-KR" sz="1050" dirty="0" smtClean="0"/>
              <a:t>.</a:t>
            </a:r>
          </a:p>
          <a:p>
            <a:r>
              <a:rPr lang="ko-KR" altLang="en-US" sz="1050" dirty="0" err="1" smtClean="0"/>
              <a:t>파워볼</a:t>
            </a:r>
            <a:r>
              <a:rPr lang="ko-KR" altLang="en-US" sz="1050" dirty="0" smtClean="0"/>
              <a:t> 홀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짝 </a:t>
            </a:r>
            <a:r>
              <a:rPr lang="en-US" altLang="ko-KR" sz="1050" dirty="0" smtClean="0"/>
              <a:t>-&gt; </a:t>
            </a:r>
            <a:r>
              <a:rPr lang="ko-KR" altLang="en-US" sz="1050" dirty="0" smtClean="0"/>
              <a:t>스트라이크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볼</a:t>
            </a:r>
            <a:endParaRPr lang="en-US" altLang="ko-KR" sz="1050" dirty="0" smtClean="0"/>
          </a:p>
          <a:p>
            <a:r>
              <a:rPr lang="ko-KR" altLang="en-US" sz="1050" dirty="0" err="1" smtClean="0"/>
              <a:t>파워볼</a:t>
            </a:r>
            <a:r>
              <a:rPr lang="ko-KR" altLang="en-US" sz="1050" dirty="0" smtClean="0"/>
              <a:t> 오버</a:t>
            </a:r>
            <a:r>
              <a:rPr lang="en-US" altLang="ko-KR" sz="1050" dirty="0" smtClean="0"/>
              <a:t>,</a:t>
            </a:r>
            <a:r>
              <a:rPr lang="ko-KR" altLang="en-US" sz="1050" dirty="0" err="1" smtClean="0"/>
              <a:t>언더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-&gt; </a:t>
            </a:r>
            <a:r>
              <a:rPr lang="ko-KR" altLang="en-US" sz="1050" dirty="0" smtClean="0"/>
              <a:t>직구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변화구</a:t>
            </a:r>
            <a:endParaRPr lang="en-US" altLang="ko-KR" sz="1050" dirty="0"/>
          </a:p>
          <a:p>
            <a:r>
              <a:rPr lang="ko-KR" altLang="en-US" sz="1050" dirty="0" err="1" smtClean="0"/>
              <a:t>일반볼</a:t>
            </a:r>
            <a:r>
              <a:rPr lang="ko-KR" altLang="en-US" sz="1050" dirty="0" smtClean="0"/>
              <a:t> 홀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짝 </a:t>
            </a:r>
            <a:r>
              <a:rPr lang="en-US" altLang="ko-KR" sz="1050" dirty="0" smtClean="0"/>
              <a:t>-&gt; </a:t>
            </a:r>
            <a:r>
              <a:rPr lang="ko-KR" altLang="en-US" sz="1050" dirty="0" smtClean="0"/>
              <a:t>좌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우</a:t>
            </a:r>
            <a:endParaRPr lang="en-US" altLang="ko-KR" sz="1050" dirty="0" smtClean="0"/>
          </a:p>
          <a:p>
            <a:r>
              <a:rPr lang="ko-KR" altLang="en-US" sz="1050" dirty="0" err="1" smtClean="0"/>
              <a:t>일반볼</a:t>
            </a:r>
            <a:r>
              <a:rPr lang="ko-KR" altLang="en-US" sz="1050" dirty="0" smtClean="0"/>
              <a:t> 오버</a:t>
            </a:r>
            <a:r>
              <a:rPr lang="en-US" altLang="ko-KR" sz="1050" dirty="0" smtClean="0"/>
              <a:t>,</a:t>
            </a:r>
            <a:r>
              <a:rPr lang="ko-KR" altLang="en-US" sz="1050" dirty="0" err="1" smtClean="0"/>
              <a:t>언더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-&gt; </a:t>
            </a:r>
            <a:r>
              <a:rPr lang="ko-KR" altLang="en-US" sz="1050" dirty="0" smtClean="0"/>
              <a:t>상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하</a:t>
            </a:r>
            <a:endParaRPr lang="en-US" altLang="ko-KR" sz="1050" dirty="0" smtClean="0"/>
          </a:p>
          <a:p>
            <a:endParaRPr lang="en-US" altLang="ko-KR" sz="1050" dirty="0" smtClean="0"/>
          </a:p>
          <a:p>
            <a:r>
              <a:rPr lang="ko-KR" altLang="en-US" sz="1050" dirty="0" smtClean="0"/>
              <a:t>참고 </a:t>
            </a:r>
            <a:r>
              <a:rPr lang="ko-KR" altLang="en-US" sz="1050" dirty="0" smtClean="0"/>
              <a:t>사이트 </a:t>
            </a:r>
            <a:r>
              <a:rPr lang="en-US" altLang="ko-KR" sz="1050" dirty="0" smtClean="0"/>
              <a:t>: </a:t>
            </a:r>
          </a:p>
          <a:p>
            <a:r>
              <a:rPr lang="en-US" altLang="ko-KR" sz="1050" dirty="0" smtClean="0">
                <a:hlinkClick r:id="rId2"/>
              </a:rPr>
              <a:t>http://nlotto.co.kr/gameInfo.do?method=powerWinNoList </a:t>
            </a:r>
            <a:endParaRPr lang="en-US" altLang="ko-KR" sz="1050" dirty="0" smtClean="0"/>
          </a:p>
          <a:p>
            <a:r>
              <a:rPr lang="en-US" altLang="ko-KR" sz="1050" dirty="0" smtClean="0"/>
              <a:t>(</a:t>
            </a:r>
            <a:r>
              <a:rPr lang="ko-KR" altLang="en-US" sz="1050" dirty="0" err="1" smtClean="0"/>
              <a:t>나눔로또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파워볼</a:t>
            </a:r>
            <a:r>
              <a:rPr lang="ko-KR" altLang="en-US" sz="1050" dirty="0" smtClean="0"/>
              <a:t> 결과 사이트</a:t>
            </a:r>
            <a:r>
              <a:rPr lang="en-US" altLang="ko-KR" sz="1050" dirty="0" smtClean="0"/>
              <a:t>) </a:t>
            </a:r>
            <a:endParaRPr lang="en-US" altLang="ko-KR" sz="1050" dirty="0" smtClean="0">
              <a:hlinkClick r:id="rId2"/>
            </a:endParaRPr>
          </a:p>
          <a:p>
            <a:r>
              <a:rPr lang="en-US" altLang="ko-KR" sz="1050" dirty="0" smtClean="0">
                <a:hlinkClick r:id="rId2"/>
              </a:rPr>
              <a:t>http://ntry.com/scores/powerball/main.php</a:t>
            </a:r>
            <a:endParaRPr lang="en-US" altLang="ko-KR" sz="1050" dirty="0" smtClean="0"/>
          </a:p>
          <a:p>
            <a:r>
              <a:rPr lang="en-US" altLang="ko-KR" sz="1050" dirty="0" smtClean="0"/>
              <a:t>(</a:t>
            </a:r>
            <a:r>
              <a:rPr lang="ko-KR" altLang="en-US" sz="1050" dirty="0" err="1" smtClean="0"/>
              <a:t>파워볼</a:t>
            </a:r>
            <a:r>
              <a:rPr lang="ko-KR" altLang="en-US" sz="1050" dirty="0" smtClean="0"/>
              <a:t> 중계 사이트</a:t>
            </a:r>
            <a:r>
              <a:rPr lang="en-US" altLang="ko-KR" sz="1050" dirty="0" smtClean="0"/>
              <a:t>)</a:t>
            </a:r>
            <a:endParaRPr lang="en-US" altLang="ko-KR" sz="105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04800" y="46672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스토리보드 전제</a:t>
            </a:r>
            <a:endParaRPr lang="ko-KR" altLang="en-US" b="1" dirty="0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r="8030" b="1747"/>
          <a:stretch/>
        </p:blipFill>
        <p:spPr>
          <a:xfrm rot="16200000">
            <a:off x="1772122" y="109308"/>
            <a:ext cx="4239492" cy="643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대장간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초월</a:t>
            </a:r>
            <a:endParaRPr lang="en-US" altLang="ko-KR" sz="1400" dirty="0" smtClean="0"/>
          </a:p>
          <a:p>
            <a:r>
              <a:rPr lang="ko-KR" altLang="en-US" sz="1400" dirty="0" smtClean="0"/>
              <a:t>초월 탭 </a:t>
            </a:r>
            <a:r>
              <a:rPr lang="ko-KR" altLang="en-US" sz="1400" dirty="0" err="1" smtClean="0"/>
              <a:t>클릭시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ko-KR" altLang="en-US" sz="1400" dirty="0" smtClean="0"/>
              <a:t>우측이 의상으로 자동으로 바뀌며</a:t>
            </a:r>
            <a:endParaRPr lang="en-US" altLang="ko-KR" sz="1400" dirty="0" smtClean="0"/>
          </a:p>
          <a:p>
            <a:r>
              <a:rPr lang="ko-KR" altLang="en-US" sz="1400" dirty="0" smtClean="0"/>
              <a:t>좌측은 </a:t>
            </a:r>
            <a:r>
              <a:rPr lang="ko-KR" altLang="en-US" sz="1400" dirty="0" err="1" smtClean="0"/>
              <a:t>티타늄등급</a:t>
            </a:r>
            <a:r>
              <a:rPr lang="ko-KR" altLang="en-US" sz="1400" dirty="0" smtClean="0"/>
              <a:t> 미만의 의상을 올릴 수 있는 칸과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초월 주문서가 자동으로 들어가 있음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r>
              <a:rPr lang="ko-KR" altLang="en-US" sz="1400" dirty="0" smtClean="0"/>
              <a:t>티타늄을 올리려고 시도할 경우 </a:t>
            </a:r>
            <a:r>
              <a:rPr lang="en-US" altLang="ko-KR" sz="1400" dirty="0" smtClean="0"/>
              <a:t>: “</a:t>
            </a:r>
            <a:r>
              <a:rPr lang="ko-KR" altLang="en-US" sz="1400" dirty="0" smtClean="0"/>
              <a:t>이미 </a:t>
            </a:r>
            <a:r>
              <a:rPr lang="ko-KR" altLang="en-US" sz="1400" dirty="0" err="1" smtClean="0"/>
              <a:t>최종등급의</a:t>
            </a:r>
            <a:r>
              <a:rPr lang="ko-KR" altLang="en-US" sz="1400" dirty="0" smtClean="0"/>
              <a:t> 아이템입니다</a:t>
            </a:r>
            <a:r>
              <a:rPr lang="en-US" altLang="ko-KR" sz="1400" dirty="0" smtClean="0"/>
              <a:t>.”</a:t>
            </a:r>
          </a:p>
          <a:p>
            <a:r>
              <a:rPr lang="ko-KR" altLang="en-US" sz="1400" dirty="0" smtClean="0"/>
              <a:t>초월주문서가 없을 경우 </a:t>
            </a:r>
            <a:r>
              <a:rPr lang="en-US" altLang="ko-KR" sz="1400" dirty="0" smtClean="0"/>
              <a:t>: “</a:t>
            </a:r>
            <a:r>
              <a:rPr lang="ko-KR" altLang="en-US" sz="1400" dirty="0" smtClean="0"/>
              <a:t>필요한 초월주문서가 부족합니다</a:t>
            </a:r>
            <a:r>
              <a:rPr lang="en-US" altLang="ko-KR" sz="1400" dirty="0" smtClean="0"/>
              <a:t>.”</a:t>
            </a:r>
            <a:endParaRPr lang="en-US" altLang="ko-KR" sz="1100" dirty="0" smtClean="0"/>
          </a:p>
          <a:p>
            <a:r>
              <a:rPr lang="ko-KR" altLang="en-US" sz="1400" dirty="0" smtClean="0"/>
              <a:t>초월 성공 </a:t>
            </a:r>
            <a:r>
              <a:rPr lang="en-US" altLang="ko-KR" sz="1400" dirty="0" smtClean="0"/>
              <a:t>1% </a:t>
            </a:r>
            <a:r>
              <a:rPr lang="ko-KR" altLang="en-US" sz="1400" dirty="0" err="1" smtClean="0"/>
              <a:t>실패시</a:t>
            </a:r>
            <a:r>
              <a:rPr lang="ko-KR" altLang="en-US" sz="1400" dirty="0" smtClean="0"/>
              <a:t> 소멸 </a:t>
            </a:r>
            <a:r>
              <a:rPr lang="en-US" altLang="ko-KR" sz="1400" dirty="0" smtClean="0"/>
              <a:t>49.5%, </a:t>
            </a:r>
            <a:r>
              <a:rPr lang="ko-KR" altLang="en-US" sz="1400" dirty="0" smtClean="0"/>
              <a:t>유지 </a:t>
            </a:r>
            <a:r>
              <a:rPr lang="en-US" altLang="ko-KR" sz="1400" dirty="0" smtClean="0"/>
              <a:t>49.5%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대장간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초월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" t="9407" r="2775" b="4630"/>
          <a:stretch/>
        </p:blipFill>
        <p:spPr>
          <a:xfrm>
            <a:off x="925247" y="1082040"/>
            <a:ext cx="6252793" cy="431292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80260" y="5029200"/>
            <a:ext cx="411480" cy="32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경매장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아이템 종류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아이템이미지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아이템 이름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등록된 가격</a:t>
            </a:r>
            <a:r>
              <a:rPr lang="en-US" altLang="ko-KR" sz="1400" dirty="0" smtClean="0"/>
              <a:t>. (</a:t>
            </a:r>
            <a:r>
              <a:rPr lang="ko-KR" altLang="en-US" sz="1400" dirty="0" smtClean="0"/>
              <a:t>아이템 이미지를 제외하고 정렬 가능</a:t>
            </a:r>
            <a:r>
              <a:rPr lang="en-US" altLang="ko-KR" sz="1400" dirty="0" smtClean="0"/>
              <a:t>.)</a:t>
            </a:r>
          </a:p>
          <a:p>
            <a:r>
              <a:rPr lang="ko-KR" altLang="en-US" sz="1400" dirty="0" smtClean="0"/>
              <a:t>아이템 </a:t>
            </a:r>
            <a:r>
              <a:rPr lang="ko-KR" altLang="en-US" sz="1400" dirty="0" smtClean="0"/>
              <a:t>종류 </a:t>
            </a:r>
            <a:r>
              <a:rPr lang="ko-KR" altLang="en-US" sz="1400" dirty="0" smtClean="0"/>
              <a:t>정렬 순서는 </a:t>
            </a:r>
            <a:endParaRPr lang="en-US" altLang="ko-KR" sz="1400" dirty="0" smtClean="0"/>
          </a:p>
          <a:p>
            <a:r>
              <a:rPr lang="ko-KR" altLang="en-US" sz="1400" dirty="0" smtClean="0"/>
              <a:t>헬멧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상의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하의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신발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방망이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색깔공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고글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팔꿈치보호대 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손목아대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장갑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벨트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양말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 smtClean="0"/>
              <a:t>아이템 이름은 </a:t>
            </a:r>
            <a:r>
              <a:rPr lang="ko-KR" altLang="en-US" sz="1400" dirty="0" err="1" smtClean="0"/>
              <a:t>ㄱㄴㄷ</a:t>
            </a:r>
            <a:r>
              <a:rPr lang="ko-KR" altLang="en-US" sz="1400" dirty="0" smtClean="0"/>
              <a:t> 정렬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물품 검색기능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추가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리스트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회 클릭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선택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이후 </a:t>
            </a:r>
            <a:r>
              <a:rPr lang="ko-KR" altLang="en-US" sz="1400" dirty="0" err="1" smtClean="0"/>
              <a:t>구매버튼</a:t>
            </a:r>
            <a:r>
              <a:rPr lang="ko-KR" altLang="en-US" sz="1400" dirty="0" smtClean="0"/>
              <a:t> 클릭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리스트 더블클릭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선택</a:t>
            </a:r>
            <a:r>
              <a:rPr lang="en-US" altLang="ko-KR" sz="1400" dirty="0" smtClean="0"/>
              <a:t>.-&gt;</a:t>
            </a:r>
            <a:r>
              <a:rPr lang="ko-KR" altLang="en-US" sz="1400" dirty="0" err="1" smtClean="0"/>
              <a:t>구매팝업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판매 시 수수료 </a:t>
            </a:r>
            <a:r>
              <a:rPr lang="en-US" altLang="ko-KR" sz="1400" dirty="0" smtClean="0"/>
              <a:t>5% </a:t>
            </a:r>
            <a:r>
              <a:rPr lang="ko-KR" altLang="en-US" sz="1400" dirty="0" smtClean="0"/>
              <a:t>자동 차감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경매장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7" b="2383"/>
          <a:stretch/>
        </p:blipFill>
        <p:spPr>
          <a:xfrm>
            <a:off x="1163611" y="1531621"/>
            <a:ext cx="5786841" cy="38023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14060" y="4282440"/>
            <a:ext cx="92964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82640" y="4419600"/>
            <a:ext cx="80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내 물품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775460" y="4876800"/>
            <a:ext cx="336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판매 시 수수료 </a:t>
            </a:r>
            <a:r>
              <a:rPr lang="en-US" altLang="ko-KR" dirty="0" smtClean="0"/>
              <a:t>5% </a:t>
            </a:r>
            <a:r>
              <a:rPr lang="ko-KR" altLang="en-US" dirty="0" smtClean="0"/>
              <a:t>자동 차감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33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경매장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보관함이 열려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의상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조각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소모품을 클릭해 팝업 </a:t>
            </a:r>
            <a:r>
              <a:rPr lang="en-US" altLang="ko-KR" sz="1400" dirty="0" smtClean="0"/>
              <a:t>UI</a:t>
            </a:r>
            <a:r>
              <a:rPr lang="ko-KR" altLang="en-US" sz="1400" dirty="0" smtClean="0"/>
              <a:t>가 뜨면</a:t>
            </a:r>
            <a:r>
              <a:rPr lang="en-US" altLang="ko-KR" sz="1400" dirty="0" smtClean="0"/>
              <a:t> </a:t>
            </a:r>
          </a:p>
          <a:p>
            <a:r>
              <a:rPr lang="ko-KR" altLang="en-US" sz="1400" dirty="0" smtClean="0"/>
              <a:t>아이템 이미지와 이름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그리고 가격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직접작성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확인 후 등록한다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경매장 </a:t>
            </a:r>
            <a:r>
              <a:rPr lang="en-US" altLang="ko-KR" b="1" dirty="0" smtClean="0"/>
              <a:t>- </a:t>
            </a:r>
            <a:r>
              <a:rPr lang="ko-KR" altLang="en-US" b="1" dirty="0" err="1" smtClean="0"/>
              <a:t>물품등록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51" y="1266473"/>
            <a:ext cx="5488940" cy="4116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5460" y="4876800"/>
            <a:ext cx="336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판매 시 수수료 </a:t>
            </a:r>
            <a:r>
              <a:rPr lang="en-US" altLang="ko-KR" dirty="0" smtClean="0"/>
              <a:t>5% </a:t>
            </a:r>
            <a:r>
              <a:rPr lang="ko-KR" altLang="en-US" dirty="0" smtClean="0"/>
              <a:t>자동 차감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019800" y="4259580"/>
            <a:ext cx="44196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경매장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아이템 종류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 이름</a:t>
            </a:r>
            <a:r>
              <a:rPr lang="en-US" altLang="ko-KR" sz="1400" dirty="0"/>
              <a:t>, </a:t>
            </a:r>
            <a:r>
              <a:rPr lang="ko-KR" altLang="en-US" sz="1400" dirty="0"/>
              <a:t>등록된 가격</a:t>
            </a:r>
            <a:r>
              <a:rPr lang="en-US" altLang="ko-KR" sz="1400" dirty="0"/>
              <a:t>. (</a:t>
            </a:r>
            <a:r>
              <a:rPr lang="ko-KR" altLang="en-US" sz="1400" dirty="0"/>
              <a:t>아이템 이미지를 제외하고 정렬 가능</a:t>
            </a:r>
            <a:r>
              <a:rPr lang="en-US" altLang="ko-KR" sz="1400" dirty="0"/>
              <a:t>.)</a:t>
            </a:r>
          </a:p>
          <a:p>
            <a:r>
              <a:rPr lang="ko-KR" altLang="en-US" sz="1400" dirty="0"/>
              <a:t>아이템 종류 정렬 순서는 </a:t>
            </a:r>
            <a:endParaRPr lang="en-US" altLang="ko-KR" sz="1400" dirty="0"/>
          </a:p>
          <a:p>
            <a:r>
              <a:rPr lang="ko-KR" altLang="en-US" sz="1400" dirty="0"/>
              <a:t>헬멧</a:t>
            </a:r>
            <a:r>
              <a:rPr lang="en-US" altLang="ko-KR" sz="1400" dirty="0"/>
              <a:t>, </a:t>
            </a:r>
            <a:r>
              <a:rPr lang="ko-KR" altLang="en-US" sz="1400" dirty="0"/>
              <a:t>상의</a:t>
            </a:r>
            <a:r>
              <a:rPr lang="en-US" altLang="ko-KR" sz="1400" dirty="0"/>
              <a:t>, </a:t>
            </a:r>
            <a:r>
              <a:rPr lang="ko-KR" altLang="en-US" sz="1400" dirty="0"/>
              <a:t>하의</a:t>
            </a:r>
            <a:r>
              <a:rPr lang="en-US" altLang="ko-KR" sz="1400" dirty="0"/>
              <a:t>, </a:t>
            </a:r>
            <a:r>
              <a:rPr lang="ko-KR" altLang="en-US" sz="1400" dirty="0"/>
              <a:t>신발</a:t>
            </a:r>
            <a:r>
              <a:rPr lang="en-US" altLang="ko-KR" sz="1400" dirty="0"/>
              <a:t>, </a:t>
            </a:r>
            <a:r>
              <a:rPr lang="ko-KR" altLang="en-US" sz="1400" dirty="0"/>
              <a:t>방망이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색깔공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고글</a:t>
            </a:r>
            <a:r>
              <a:rPr lang="en-US" altLang="ko-KR" sz="1400" dirty="0"/>
              <a:t>, </a:t>
            </a:r>
            <a:r>
              <a:rPr lang="ko-KR" altLang="en-US" sz="1400" dirty="0"/>
              <a:t>팔꿈치보호대 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손목아대</a:t>
            </a:r>
            <a:r>
              <a:rPr lang="en-US" altLang="ko-KR" sz="1400" dirty="0"/>
              <a:t>, </a:t>
            </a:r>
            <a:r>
              <a:rPr lang="ko-KR" altLang="en-US" sz="1400" dirty="0"/>
              <a:t>장갑</a:t>
            </a:r>
            <a:r>
              <a:rPr lang="en-US" altLang="ko-KR" sz="1400" dirty="0"/>
              <a:t>, </a:t>
            </a:r>
            <a:r>
              <a:rPr lang="ko-KR" altLang="en-US" sz="1400" dirty="0"/>
              <a:t>벨트</a:t>
            </a:r>
            <a:r>
              <a:rPr lang="en-US" altLang="ko-KR" sz="1400" dirty="0"/>
              <a:t>, </a:t>
            </a:r>
            <a:r>
              <a:rPr lang="ko-KR" altLang="en-US" sz="1400" dirty="0"/>
              <a:t>양말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아이템 이름은 </a:t>
            </a:r>
            <a:r>
              <a:rPr lang="ko-KR" altLang="en-US" sz="1400" dirty="0" err="1"/>
              <a:t>ㄱㄴㄷ</a:t>
            </a:r>
            <a:r>
              <a:rPr lang="ko-KR" altLang="en-US" sz="1400" dirty="0"/>
              <a:t> 정렬</a:t>
            </a:r>
            <a:r>
              <a:rPr lang="en-US" altLang="ko-KR" sz="1400" dirty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물품 검색기능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추가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리스트 </a:t>
            </a:r>
            <a:r>
              <a:rPr lang="en-US" altLang="ko-KR" sz="1400" dirty="0"/>
              <a:t>1</a:t>
            </a:r>
            <a:r>
              <a:rPr lang="ko-KR" altLang="en-US" sz="1400" dirty="0"/>
              <a:t>회 클릭 </a:t>
            </a:r>
            <a:r>
              <a:rPr lang="en-US" altLang="ko-KR" sz="1400" dirty="0"/>
              <a:t>-&gt; </a:t>
            </a:r>
            <a:r>
              <a:rPr lang="ko-KR" altLang="en-US" sz="1400" dirty="0"/>
              <a:t>선택</a:t>
            </a:r>
            <a:r>
              <a:rPr lang="en-US" altLang="ko-KR" sz="1400" dirty="0"/>
              <a:t>. </a:t>
            </a:r>
            <a:r>
              <a:rPr lang="ko-KR" altLang="en-US" sz="1400" dirty="0"/>
              <a:t>이후 </a:t>
            </a:r>
            <a:r>
              <a:rPr lang="ko-KR" altLang="en-US" sz="1400" dirty="0" err="1"/>
              <a:t>구매버튼</a:t>
            </a:r>
            <a:r>
              <a:rPr lang="ko-KR" altLang="en-US" sz="1400" dirty="0"/>
              <a:t> 클릭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리스트 더블클릭 </a:t>
            </a:r>
            <a:r>
              <a:rPr lang="en-US" altLang="ko-KR" sz="1400" dirty="0"/>
              <a:t>-&gt; </a:t>
            </a:r>
            <a:r>
              <a:rPr lang="ko-KR" altLang="en-US" sz="1400" dirty="0"/>
              <a:t>선택</a:t>
            </a:r>
            <a:r>
              <a:rPr lang="en-US" altLang="ko-KR" sz="1400" dirty="0"/>
              <a:t>.-&gt;</a:t>
            </a:r>
            <a:r>
              <a:rPr lang="ko-KR" altLang="en-US" sz="1400" dirty="0" err="1"/>
              <a:t>구매팝업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판매 시 수수료 </a:t>
            </a:r>
            <a:r>
              <a:rPr lang="en-US" altLang="ko-KR" sz="1400" dirty="0"/>
              <a:t>5% </a:t>
            </a:r>
            <a:r>
              <a:rPr lang="ko-KR" altLang="en-US" sz="1400" dirty="0"/>
              <a:t>자동 차감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경매장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08" y="1401252"/>
            <a:ext cx="6839373" cy="38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경매장 </a:t>
            </a:r>
            <a:r>
              <a:rPr lang="en-US" altLang="ko-KR" sz="1400" dirty="0" smtClean="0"/>
              <a:t>– </a:t>
            </a:r>
            <a:r>
              <a:rPr lang="ko-KR" altLang="en-US" sz="1400" dirty="0" err="1" smtClean="0"/>
              <a:t>내물품</a:t>
            </a:r>
            <a:endParaRPr lang="en-US" altLang="ko-KR" sz="1400" dirty="0" smtClean="0"/>
          </a:p>
          <a:p>
            <a:r>
              <a:rPr lang="ko-KR" altLang="en-US" sz="1400" dirty="0" smtClean="0"/>
              <a:t>내가 등록한 물품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최대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 볼 수 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등록한 물품을 클릭하면 </a:t>
            </a:r>
            <a:r>
              <a:rPr lang="ko-KR" altLang="en-US" sz="1400" dirty="0" err="1" smtClean="0"/>
              <a:t>팝업창이</a:t>
            </a:r>
            <a:r>
              <a:rPr lang="ko-KR" altLang="en-US" sz="1400" dirty="0" smtClean="0"/>
              <a:t> 뜸</a:t>
            </a:r>
            <a:endParaRPr lang="en-US" altLang="ko-KR" sz="1100" dirty="0" smtClean="0"/>
          </a:p>
          <a:p>
            <a:r>
              <a:rPr lang="ko-KR" altLang="en-US" sz="1400" dirty="0" smtClean="0"/>
              <a:t>물품 등록을 취소하시겠습니까</a:t>
            </a:r>
            <a:r>
              <a:rPr lang="en-US" altLang="ko-KR" sz="1400" dirty="0" smtClean="0"/>
              <a:t>?</a:t>
            </a:r>
          </a:p>
          <a:p>
            <a:r>
              <a:rPr lang="ko-KR" altLang="en-US" sz="1400" dirty="0" smtClean="0"/>
              <a:t>등록취소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클릭 시 등록 취소 되어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우편함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endParaRPr lang="ko-KR" altLang="en-US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경매장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내 물품</a:t>
            </a:r>
            <a:endParaRPr lang="ko-KR" altLang="en-US" b="1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1143000" y="1229326"/>
            <a:ext cx="4663440" cy="419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1100" y="1831306"/>
            <a:ext cx="4625340" cy="29870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03960" y="2484976"/>
            <a:ext cx="4602480" cy="1620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81100" y="3002280"/>
            <a:ext cx="4625340" cy="579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61849" y="1915554"/>
            <a:ext cx="4129287" cy="47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종류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가격 표기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20740" y="3002280"/>
            <a:ext cx="1508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최대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34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우편함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받기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편지형식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  <a:p>
            <a:r>
              <a:rPr lang="ko-KR" altLang="en-US" sz="1400" dirty="0" smtClean="0"/>
              <a:t>보낸 이의 닉네임과 약간의 내용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클릭 시 </a:t>
            </a:r>
            <a:r>
              <a:rPr lang="ko-KR" altLang="en-US" sz="1400" dirty="0" smtClean="0"/>
              <a:t>내용 전체 보여주고 닫기 버튼 누르면 우편이 삭제 됨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물품형식</a:t>
            </a:r>
            <a:r>
              <a:rPr lang="en-US" altLang="ko-KR" sz="1400" dirty="0" smtClean="0"/>
              <a:t>)</a:t>
            </a:r>
          </a:p>
          <a:p>
            <a:r>
              <a:rPr lang="ko-KR" altLang="en-US" sz="1400" dirty="0" smtClean="0"/>
              <a:t>경매장에서 물품이 팔리면 다이아와 함께 메시지가 날아옴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누르면 다이아가 </a:t>
            </a:r>
            <a:r>
              <a:rPr lang="ko-KR" altLang="en-US" sz="1400" dirty="0" err="1" smtClean="0"/>
              <a:t>받아짐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경매장에서 물품을 구매하면 물품과 함께 메시지가 날아옴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누르면 물품이 </a:t>
            </a:r>
            <a:r>
              <a:rPr lang="ko-KR" altLang="en-US" sz="1400" dirty="0" err="1" smtClean="0"/>
              <a:t>받아짐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우편함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받기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52" b="17971"/>
          <a:stretch/>
        </p:blipFill>
        <p:spPr>
          <a:xfrm rot="16200000">
            <a:off x="1874147" y="531097"/>
            <a:ext cx="4550420" cy="547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우편함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보내기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받는사람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옆에 닉네임과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보낼 내용을 적고</a:t>
            </a:r>
            <a:endParaRPr lang="en-US" altLang="ko-KR" sz="1400" dirty="0" smtClean="0"/>
          </a:p>
          <a:p>
            <a:r>
              <a:rPr lang="ko-KR" altLang="en-US" sz="1400" dirty="0" smtClean="0"/>
              <a:t>전송 버튼을 누르면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닉네임과 </a:t>
            </a:r>
            <a:r>
              <a:rPr lang="ko-KR" altLang="en-US" sz="1400" dirty="0" err="1" smtClean="0"/>
              <a:t>보낼내용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한글자라도 적어야만 함</a:t>
            </a:r>
            <a:r>
              <a:rPr lang="en-US" altLang="ko-KR" sz="1400" dirty="0" smtClean="0"/>
              <a:t>.)</a:t>
            </a:r>
          </a:p>
          <a:p>
            <a:r>
              <a:rPr lang="ko-KR" altLang="en-US" sz="1400" dirty="0" smtClean="0"/>
              <a:t>전송되었습니다</a:t>
            </a:r>
            <a:r>
              <a:rPr lang="en-US" altLang="ko-KR" sz="1400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우편함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보내기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" t="7222" r="13113" b="20666"/>
          <a:stretch/>
        </p:blipFill>
        <p:spPr>
          <a:xfrm rot="16200000">
            <a:off x="2106929" y="971548"/>
            <a:ext cx="4053841" cy="49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2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기록실</a:t>
            </a:r>
            <a:r>
              <a:rPr lang="en-US" altLang="ko-KR" sz="1200" dirty="0" smtClean="0"/>
              <a:t>.</a:t>
            </a:r>
            <a:endParaRPr lang="en-US" altLang="ko-KR" sz="1600" dirty="0"/>
          </a:p>
          <a:p>
            <a:r>
              <a:rPr lang="ko-KR" altLang="en-US" sz="1200" dirty="0" smtClean="0"/>
              <a:t>스크롤 없이 </a:t>
            </a:r>
            <a:r>
              <a:rPr lang="ko-KR" altLang="en-US" sz="1200" dirty="0" smtClean="0"/>
              <a:t>최대 </a:t>
            </a:r>
            <a:r>
              <a:rPr lang="en-US" altLang="ko-KR" sz="1200" dirty="0" smtClean="0"/>
              <a:t>15</a:t>
            </a:r>
            <a:r>
              <a:rPr lang="ko-KR" altLang="en-US" sz="1200" dirty="0" smtClean="0"/>
              <a:t>개 기록을 보여준다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파워볼</a:t>
            </a:r>
            <a:r>
              <a:rPr lang="ko-KR" altLang="en-US" sz="1200" dirty="0" smtClean="0"/>
              <a:t> 기록이 아닌 자신이 진행한 게임의 기록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 smtClean="0"/>
              <a:t>년월일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회차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모드</a:t>
            </a:r>
            <a:r>
              <a:rPr lang="en-US" altLang="ko-KR" sz="1200" dirty="0" smtClean="0"/>
              <a:t>/S,B/F,C/L,R/U,D/</a:t>
            </a:r>
            <a:r>
              <a:rPr lang="ko-KR" altLang="en-US" sz="1200" dirty="0" smtClean="0"/>
              <a:t>결과</a:t>
            </a:r>
            <a:endParaRPr lang="en-US" altLang="ko-KR" sz="1200" dirty="0" smtClean="0"/>
          </a:p>
          <a:p>
            <a:r>
              <a:rPr lang="ko-KR" altLang="en-US" sz="1200" dirty="0" smtClean="0"/>
              <a:t>자신이 언제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몇회차때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어느 모드에서 어디에 배팅해서 결과가 어떻게 나왔는지 </a:t>
            </a:r>
            <a:r>
              <a:rPr lang="en-US" altLang="ko-KR" sz="1200" dirty="0" smtClean="0"/>
              <a:t>15</a:t>
            </a:r>
            <a:r>
              <a:rPr lang="ko-KR" altLang="en-US" sz="1200" dirty="0" smtClean="0"/>
              <a:t>개까지 기록되어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X</a:t>
            </a:r>
            <a:r>
              <a:rPr lang="ko-KR" altLang="en-US" sz="1200" dirty="0" smtClean="0"/>
              <a:t>는 </a:t>
            </a:r>
            <a:r>
              <a:rPr lang="ko-KR" altLang="en-US" sz="1200" dirty="0" err="1" smtClean="0"/>
              <a:t>미베팅이다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기록실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7" b="21016"/>
          <a:stretch/>
        </p:blipFill>
        <p:spPr>
          <a:xfrm>
            <a:off x="380574" y="1318260"/>
            <a:ext cx="720344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err="1" smtClean="0"/>
              <a:t>인게임</a:t>
            </a:r>
            <a:r>
              <a:rPr lang="ko-KR" altLang="en-US" sz="1400" dirty="0" smtClean="0"/>
              <a:t> 사운드</a:t>
            </a:r>
            <a:r>
              <a:rPr lang="en-US" altLang="ko-KR" sz="1400" dirty="0" smtClean="0"/>
              <a:t>, BGM</a:t>
            </a:r>
            <a:r>
              <a:rPr lang="ko-KR" altLang="en-US" sz="1400" dirty="0" smtClean="0"/>
              <a:t>사운드 조절</a:t>
            </a:r>
            <a:r>
              <a:rPr lang="en-US" altLang="ko-KR" sz="1400" dirty="0" smtClean="0"/>
              <a:t>. 0</a:t>
            </a:r>
            <a:r>
              <a:rPr lang="ko-KR" altLang="en-US" sz="1400" dirty="0" smtClean="0"/>
              <a:t>이면 </a:t>
            </a:r>
            <a:r>
              <a:rPr lang="ko-KR" altLang="en-US" sz="1400" dirty="0" err="1" smtClean="0"/>
              <a:t>음소거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홈런 이펙트 보이지 않기</a:t>
            </a:r>
            <a:r>
              <a:rPr lang="en-US" altLang="ko-KR" sz="1400" dirty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설정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1000" r="10593"/>
          <a:stretch/>
        </p:blipFill>
        <p:spPr>
          <a:xfrm rot="16200000">
            <a:off x="1772494" y="194310"/>
            <a:ext cx="4419600" cy="61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err="1" smtClean="0"/>
              <a:t>내정보</a:t>
            </a:r>
            <a:endParaRPr lang="en-US" altLang="ko-KR" sz="1400" dirty="0" smtClean="0"/>
          </a:p>
          <a:p>
            <a:r>
              <a:rPr lang="ko-KR" altLang="en-US" sz="1400" dirty="0" smtClean="0"/>
              <a:t>로비에서 </a:t>
            </a:r>
            <a:r>
              <a:rPr lang="ko-KR" altLang="en-US" sz="1400" dirty="0" err="1" smtClean="0"/>
              <a:t>팝업형태로</a:t>
            </a:r>
            <a:endParaRPr lang="en-US" altLang="ko-KR" sz="1400" dirty="0" smtClean="0"/>
          </a:p>
          <a:p>
            <a:r>
              <a:rPr lang="ko-KR" altLang="en-US" sz="1400" dirty="0" smtClean="0"/>
              <a:t>닉네임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보유다이아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Lv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경험치 퍼센트 등의 정보를 표기함</a:t>
            </a:r>
            <a:r>
              <a:rPr lang="en-US" altLang="ko-KR" sz="1400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내 정보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0" r="23559" b="13899"/>
          <a:stretch/>
        </p:blipFill>
        <p:spPr>
          <a:xfrm>
            <a:off x="1000334" y="1028181"/>
            <a:ext cx="5735746" cy="45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err="1" smtClean="0"/>
              <a:t>M.T.Baseball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로고</a:t>
            </a:r>
            <a:endParaRPr lang="en-US" altLang="ko-KR" sz="1400" dirty="0" smtClean="0"/>
          </a:p>
          <a:p>
            <a:r>
              <a:rPr lang="ko-KR" altLang="en-US" sz="1400" dirty="0" err="1" smtClean="0"/>
              <a:t>계정이름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(ID) , </a:t>
            </a:r>
            <a:r>
              <a:rPr lang="ko-KR" altLang="en-US" sz="1400" dirty="0" smtClean="0"/>
              <a:t>비밀번호 </a:t>
            </a:r>
            <a:r>
              <a:rPr lang="en-US" altLang="ko-KR" sz="1400" dirty="0" smtClean="0"/>
              <a:t>(PW) </a:t>
            </a:r>
            <a:r>
              <a:rPr lang="ko-KR" altLang="en-US" sz="1400" dirty="0" smtClean="0"/>
              <a:t>입력 후 </a:t>
            </a:r>
            <a:endParaRPr lang="en-US" altLang="ko-KR" sz="1400" dirty="0" smtClean="0"/>
          </a:p>
          <a:p>
            <a:r>
              <a:rPr lang="ko-KR" altLang="en-US" sz="1400" dirty="0" smtClean="0"/>
              <a:t>입력 오류 시 </a:t>
            </a:r>
            <a:r>
              <a:rPr lang="en-US" altLang="ko-KR" sz="1400" dirty="0" smtClean="0"/>
              <a:t>ID or PW Error!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로그인 </a:t>
            </a:r>
            <a:r>
              <a:rPr lang="en-US" altLang="ko-KR" sz="1400" dirty="0" smtClean="0"/>
              <a:t>-&gt; ID PW</a:t>
            </a:r>
            <a:r>
              <a:rPr lang="ko-KR" altLang="en-US" sz="1400" dirty="0" smtClean="0"/>
              <a:t>체크 후 </a:t>
            </a:r>
            <a:r>
              <a:rPr lang="ko-KR" altLang="en-US" sz="1400" dirty="0" smtClean="0"/>
              <a:t>로비</a:t>
            </a:r>
            <a:endParaRPr lang="en-US" altLang="ko-KR" sz="1400" dirty="0"/>
          </a:p>
          <a:p>
            <a:r>
              <a:rPr lang="ko-KR" altLang="en-US" sz="1400" dirty="0" smtClean="0"/>
              <a:t>회원가입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회원가입 홈페이지 링크</a:t>
            </a:r>
            <a:endParaRPr lang="en-US" altLang="ko-KR" sz="1400" dirty="0" smtClean="0"/>
          </a:p>
          <a:p>
            <a:r>
              <a:rPr lang="ko-KR" altLang="en-US" sz="1400" dirty="0" smtClean="0"/>
              <a:t>종료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게임 종료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4667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34662" y="210417"/>
            <a:ext cx="4529397" cy="60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M.T.Baseball</a:t>
            </a:r>
            <a:r>
              <a:rPr lang="en-US" altLang="ko-KR" dirty="0"/>
              <a:t> </a:t>
            </a:r>
            <a:r>
              <a:rPr lang="ko-KR" altLang="en-US" dirty="0"/>
              <a:t>로고</a:t>
            </a:r>
            <a:endParaRPr lang="en-US" altLang="ko-KR" dirty="0"/>
          </a:p>
          <a:p>
            <a:r>
              <a:rPr lang="ko-KR" altLang="en-US" dirty="0" err="1"/>
              <a:t>계정이름</a:t>
            </a:r>
            <a:r>
              <a:rPr lang="ko-KR" altLang="en-US" dirty="0"/>
              <a:t> </a:t>
            </a:r>
            <a:r>
              <a:rPr lang="en-US" altLang="ko-KR" dirty="0"/>
              <a:t>(ID) , </a:t>
            </a:r>
            <a:r>
              <a:rPr lang="ko-KR" altLang="en-US" dirty="0"/>
              <a:t>비밀번호 </a:t>
            </a:r>
            <a:r>
              <a:rPr lang="en-US" altLang="ko-KR" dirty="0"/>
              <a:t>(PW) </a:t>
            </a:r>
            <a:r>
              <a:rPr lang="ko-KR" altLang="en-US" dirty="0"/>
              <a:t>입력 후 </a:t>
            </a:r>
            <a:endParaRPr lang="en-US" altLang="ko-KR" dirty="0"/>
          </a:p>
          <a:p>
            <a:r>
              <a:rPr lang="ko-KR" altLang="en-US" dirty="0"/>
              <a:t>입력 오류 시 </a:t>
            </a:r>
            <a:r>
              <a:rPr lang="en-US" altLang="ko-KR" dirty="0"/>
              <a:t>ID or PW Error!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로그인 </a:t>
            </a:r>
            <a:r>
              <a:rPr lang="en-US" altLang="ko-KR" dirty="0"/>
              <a:t>-&gt; ID PW</a:t>
            </a:r>
            <a:r>
              <a:rPr lang="ko-KR" altLang="en-US" dirty="0"/>
              <a:t>체크 후 로비</a:t>
            </a:r>
            <a:endParaRPr lang="en-US" altLang="ko-KR" dirty="0"/>
          </a:p>
          <a:p>
            <a:r>
              <a:rPr lang="ko-KR" altLang="en-US" dirty="0"/>
              <a:t>회원가입 </a:t>
            </a:r>
            <a:r>
              <a:rPr lang="en-US" altLang="ko-KR" dirty="0"/>
              <a:t>-&gt; </a:t>
            </a:r>
            <a:r>
              <a:rPr lang="ko-KR" altLang="en-US" dirty="0"/>
              <a:t>회원가입 홈페이지 링크</a:t>
            </a:r>
            <a:endParaRPr lang="en-US" altLang="ko-KR" dirty="0"/>
          </a:p>
          <a:p>
            <a:r>
              <a:rPr lang="ko-KR" altLang="en-US" dirty="0"/>
              <a:t>종료 </a:t>
            </a:r>
            <a:r>
              <a:rPr lang="en-US" altLang="ko-KR" dirty="0"/>
              <a:t>-&gt; </a:t>
            </a:r>
            <a:r>
              <a:rPr lang="ko-KR" altLang="en-US" dirty="0"/>
              <a:t>게임 종료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163262"/>
            <a:ext cx="7079672" cy="39823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" y="4667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19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상단 좌측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연습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모드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보관함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상점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대장간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dirty="0"/>
              <a:t>	</a:t>
            </a:r>
            <a:r>
              <a:rPr lang="ko-KR" altLang="en-US" sz="1400" dirty="0" smtClean="0"/>
              <a:t>경매장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우편함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기록실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상단 우측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설정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뒤로가기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로그아웃</a:t>
            </a:r>
            <a:r>
              <a:rPr lang="en-US" altLang="ko-KR" sz="1400" dirty="0" smtClean="0"/>
              <a:t>), </a:t>
            </a:r>
            <a:r>
              <a:rPr lang="ko-KR" altLang="en-US" sz="1400" dirty="0" smtClean="0"/>
              <a:t>종료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상단 우측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바로 밑</a:t>
            </a:r>
            <a:r>
              <a:rPr lang="en-US" altLang="ko-KR" sz="1400" dirty="0" smtClean="0"/>
              <a:t>) </a:t>
            </a:r>
            <a:r>
              <a:rPr lang="en-US" altLang="ko-KR" sz="1400" dirty="0" err="1" smtClean="0"/>
              <a:t>Lv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표기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하단 좌측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내 정보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하단 우측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보유 다이아 표기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61180" y="302280"/>
            <a:ext cx="4533819" cy="60450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466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로비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96000" y="1753986"/>
            <a:ext cx="9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 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374967" y="1597362"/>
            <a:ext cx="764771" cy="273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04923" y="159736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경매장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193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상단 좌측</a:t>
            </a:r>
            <a:r>
              <a:rPr lang="en-US" altLang="ko-KR" sz="1400" dirty="0"/>
              <a:t>) </a:t>
            </a:r>
            <a:r>
              <a:rPr lang="ko-KR" altLang="en-US" sz="1400" dirty="0"/>
              <a:t>연습</a:t>
            </a:r>
            <a:r>
              <a:rPr lang="en-US" altLang="ko-KR" sz="1400" dirty="0"/>
              <a:t> </a:t>
            </a:r>
            <a:r>
              <a:rPr lang="ko-KR" altLang="en-US" sz="1400" dirty="0"/>
              <a:t>모드</a:t>
            </a:r>
            <a:r>
              <a:rPr lang="en-US" altLang="ko-KR" sz="1400" dirty="0"/>
              <a:t>, </a:t>
            </a:r>
            <a:r>
              <a:rPr lang="ko-KR" altLang="en-US" sz="1400" dirty="0"/>
              <a:t>보관함</a:t>
            </a:r>
            <a:r>
              <a:rPr lang="en-US" altLang="ko-KR" sz="1400" dirty="0"/>
              <a:t>, </a:t>
            </a: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대장간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	</a:t>
            </a:r>
            <a:r>
              <a:rPr lang="ko-KR" altLang="en-US" sz="1400" dirty="0"/>
              <a:t>우편함</a:t>
            </a:r>
            <a:r>
              <a:rPr lang="en-US" altLang="ko-KR" sz="1400" dirty="0"/>
              <a:t>, </a:t>
            </a:r>
            <a:r>
              <a:rPr lang="ko-KR" altLang="en-US" sz="1400" dirty="0"/>
              <a:t>기록실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상단 우측</a:t>
            </a:r>
            <a:r>
              <a:rPr lang="en-US" altLang="ko-KR" sz="1400" dirty="0"/>
              <a:t>) </a:t>
            </a:r>
            <a:r>
              <a:rPr lang="ko-KR" altLang="en-US" sz="1400" dirty="0"/>
              <a:t>설정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뒤로가기</a:t>
            </a:r>
            <a:r>
              <a:rPr lang="en-US" altLang="ko-KR" sz="1400" dirty="0"/>
              <a:t>(</a:t>
            </a:r>
            <a:r>
              <a:rPr lang="ko-KR" altLang="en-US" sz="1400" dirty="0"/>
              <a:t>로그아웃</a:t>
            </a:r>
            <a:r>
              <a:rPr lang="en-US" altLang="ko-KR" sz="1400" dirty="0"/>
              <a:t>), </a:t>
            </a:r>
            <a:r>
              <a:rPr lang="ko-KR" altLang="en-US" sz="1400" dirty="0"/>
              <a:t>종료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상단 우측</a:t>
            </a:r>
            <a:r>
              <a:rPr lang="en-US" altLang="ko-KR" sz="1400" dirty="0"/>
              <a:t> </a:t>
            </a:r>
            <a:r>
              <a:rPr lang="ko-KR" altLang="en-US" sz="1400" dirty="0"/>
              <a:t>바로 밑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Lv</a:t>
            </a:r>
            <a:r>
              <a:rPr lang="en-US" altLang="ko-KR" sz="1400" dirty="0"/>
              <a:t> </a:t>
            </a:r>
            <a:r>
              <a:rPr lang="ko-KR" altLang="en-US" sz="1400" dirty="0"/>
              <a:t>표기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하단 좌측</a:t>
            </a:r>
            <a:r>
              <a:rPr lang="en-US" altLang="ko-KR" sz="1400" dirty="0"/>
              <a:t>) </a:t>
            </a:r>
            <a:r>
              <a:rPr lang="ko-KR" altLang="en-US" sz="1400" dirty="0"/>
              <a:t>내 정보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하단 우측</a:t>
            </a:r>
            <a:r>
              <a:rPr lang="en-US" altLang="ko-KR" sz="1400" dirty="0"/>
              <a:t>) </a:t>
            </a:r>
            <a:r>
              <a:rPr lang="ko-KR" altLang="en-US" sz="1400" dirty="0"/>
              <a:t>보유 다이아 </a:t>
            </a:r>
            <a:r>
              <a:rPr lang="ko-KR" altLang="en-US" sz="1400" dirty="0" smtClean="0"/>
              <a:t>표기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죄송하지만 수정 부탁드립니다</a:t>
            </a:r>
            <a:r>
              <a:rPr lang="en-US" altLang="ko-KR" sz="1400" dirty="0" smtClean="0"/>
              <a:t>!) </a:t>
            </a:r>
            <a:br>
              <a:rPr lang="en-US" altLang="ko-KR" sz="1400" dirty="0" smtClean="0"/>
            </a:br>
            <a:r>
              <a:rPr lang="ko-KR" altLang="en-US" sz="1400" dirty="0" smtClean="0"/>
              <a:t>수정 전 파일은 유지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0" y="1240154"/>
            <a:ext cx="7090757" cy="39885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466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6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연습</a:t>
            </a:r>
            <a:endParaRPr lang="en-US" altLang="ko-KR" dirty="0" smtClean="0"/>
          </a:p>
          <a:p>
            <a:r>
              <a:rPr lang="ko-KR" altLang="en-US" dirty="0" smtClean="0"/>
              <a:t>상단 가운데</a:t>
            </a:r>
            <a:r>
              <a:rPr lang="en-US" altLang="ko-KR" dirty="0" smtClean="0"/>
              <a:t>) TIMER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상단 우측</a:t>
            </a:r>
            <a:r>
              <a:rPr lang="en-US" altLang="ko-KR" dirty="0" smtClean="0"/>
              <a:t>) </a:t>
            </a:r>
            <a:r>
              <a:rPr lang="ko-KR" altLang="en-US" dirty="0" smtClean="0"/>
              <a:t>나가기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스트라이크</a:t>
            </a:r>
            <a:r>
              <a:rPr lang="en-US" altLang="ko-KR" dirty="0" smtClean="0"/>
              <a:t>/</a:t>
            </a:r>
            <a:r>
              <a:rPr lang="ko-KR" altLang="en-US" dirty="0" smtClean="0"/>
              <a:t>볼        배팅</a:t>
            </a:r>
            <a:endParaRPr lang="en-US" altLang="ko-KR" dirty="0" smtClean="0"/>
          </a:p>
          <a:p>
            <a:r>
              <a:rPr lang="ko-KR" altLang="en-US" dirty="0" smtClean="0"/>
              <a:t>  직구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변화구</a:t>
            </a:r>
            <a:endParaRPr lang="en-US" altLang="ko-KR" dirty="0" smtClean="0"/>
          </a:p>
          <a:p>
            <a:r>
              <a:rPr lang="ko-KR" altLang="en-US" dirty="0" smtClean="0"/>
              <a:t>   좌  </a:t>
            </a:r>
            <a:r>
              <a:rPr lang="en-US" altLang="ko-KR" dirty="0" smtClean="0"/>
              <a:t>/  </a:t>
            </a:r>
            <a:r>
              <a:rPr lang="ko-KR" altLang="en-US" dirty="0" smtClean="0"/>
              <a:t>우</a:t>
            </a:r>
            <a:endParaRPr lang="en-US" altLang="ko-KR" dirty="0" smtClean="0"/>
          </a:p>
          <a:p>
            <a:r>
              <a:rPr lang="ko-KR" altLang="en-US" dirty="0" smtClean="0"/>
              <a:t>   상  </a:t>
            </a:r>
            <a:r>
              <a:rPr lang="en-US" altLang="ko-KR" dirty="0" smtClean="0"/>
              <a:t>/  </a:t>
            </a:r>
            <a:r>
              <a:rPr lang="ko-KR" altLang="en-US" dirty="0" smtClean="0"/>
              <a:t>하 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연습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" t="5334" r="6061" b="6910"/>
          <a:stretch/>
        </p:blipFill>
        <p:spPr>
          <a:xfrm rot="10800000">
            <a:off x="1101679" y="1097279"/>
            <a:ext cx="6072203" cy="43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연습</a:t>
            </a:r>
            <a:endParaRPr lang="en-US" altLang="ko-KR" sz="1600" dirty="0" smtClean="0"/>
          </a:p>
          <a:p>
            <a:r>
              <a:rPr lang="ko-KR" altLang="en-US" sz="1600" dirty="0" smtClean="0"/>
              <a:t>아무 선택지도 고르지 않았으면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배팅 버튼이 비활성화 상태이다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이후 연습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싱글은 하나라도 고르면 배팅 버튼 활성화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멀티는 모두</a:t>
            </a:r>
            <a:r>
              <a:rPr lang="en-US" altLang="ko-KR" sz="1600" dirty="0" smtClean="0"/>
              <a:t>)</a:t>
            </a:r>
          </a:p>
          <a:p>
            <a:r>
              <a:rPr lang="ko-KR" altLang="en-US" sz="1600" dirty="0" smtClean="0"/>
              <a:t>배팅을 누르면 고정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선택지 </a:t>
            </a:r>
            <a:r>
              <a:rPr lang="ko-KR" altLang="en-US" sz="1600" dirty="0" err="1" smtClean="0"/>
              <a:t>변경불가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연습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5" t="5455" b="43030"/>
          <a:stretch/>
        </p:blipFill>
        <p:spPr>
          <a:xfrm rot="10800000">
            <a:off x="533893" y="1654232"/>
            <a:ext cx="7085215" cy="353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 smtClean="0"/>
              <a:t>싱글모드</a:t>
            </a:r>
            <a:r>
              <a:rPr lang="ko-KR" altLang="en-US" dirty="0" smtClean="0"/>
              <a:t> 클릭 후 게임에 들어가기 전 아이템 사용하는 곳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응원의 소리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코치의 조언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감독의 조언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중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사용 가능하며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인게임내에서 적용되며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게임에서 나가기 전까지 계속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개씩 소모된다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응원의 소리는 싱글 전용이며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멀티에서의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UI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는 응원의소리가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회색처리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.)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466725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싱글 모드 시작 전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19485" b="7394"/>
          <a:stretch/>
        </p:blipFill>
        <p:spPr>
          <a:xfrm rot="10800000">
            <a:off x="1286741" y="1200442"/>
            <a:ext cx="5391106" cy="424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1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1216</Words>
  <Application>Microsoft Office PowerPoint</Application>
  <PresentationFormat>와이드스크린</PresentationFormat>
  <Paragraphs>253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   M.T.Baseball 스토리보드 20180827ver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M.T.Baseball 스토리보드 20180827ver</dc:title>
  <dc:creator>Windows 사용자</dc:creator>
  <cp:lastModifiedBy>Windows 사용자</cp:lastModifiedBy>
  <cp:revision>17</cp:revision>
  <dcterms:created xsi:type="dcterms:W3CDTF">2018-08-27T06:46:43Z</dcterms:created>
  <dcterms:modified xsi:type="dcterms:W3CDTF">2018-08-27T09:27:59Z</dcterms:modified>
</cp:coreProperties>
</file>